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64" r:id="rId6"/>
    <p:sldId id="268" r:id="rId7"/>
    <p:sldId id="269" r:id="rId8"/>
    <p:sldId id="270" r:id="rId9"/>
    <p:sldId id="275" r:id="rId10"/>
    <p:sldId id="271" r:id="rId11"/>
    <p:sldId id="272" r:id="rId12"/>
    <p:sldId id="273" r:id="rId13"/>
    <p:sldId id="276" r:id="rId1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623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8975b68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8975b687_0_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8975b68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8975b687_0_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6880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космическим далям –вперед!</a:t>
            </a:r>
            <a:endParaRPr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7"/>
    </mc:Choice>
    <mc:Fallback xmlns="">
      <p:transition spd="slow" advTm="33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Валерий </a:t>
            </a:r>
            <a:r>
              <a:rPr lang="ru-RU" sz="2400" b="1" dirty="0" err="1" smtClean="0">
                <a:solidFill>
                  <a:srgbClr val="002060"/>
                </a:solidFill>
              </a:rPr>
              <a:t>Роньшин</a:t>
            </a:r>
            <a:r>
              <a:rPr lang="ru-RU" sz="2400" b="1" dirty="0" smtClean="0">
                <a:solidFill>
                  <a:srgbClr val="002060"/>
                </a:solidFill>
              </a:rPr>
              <a:t>. Сказки </a:t>
            </a:r>
            <a:r>
              <a:rPr lang="ru-RU" sz="2400" b="1" dirty="0">
                <a:solidFill>
                  <a:srgbClr val="002060"/>
                </a:solidFill>
              </a:rPr>
              <a:t>про </a:t>
            </a:r>
            <a:r>
              <a:rPr lang="ru-RU" sz="2400" b="1" dirty="0" smtClean="0">
                <a:solidFill>
                  <a:srgbClr val="002060"/>
                </a:solidFill>
              </a:rPr>
              <a:t>космонавтов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798068" cy="3007742"/>
          </a:xfrm>
        </p:spPr>
        <p:txBody>
          <a:bodyPr/>
          <a:lstStyle/>
          <a:p>
            <a:pPr marL="11430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Удивительные</a:t>
            </a:r>
            <a:r>
              <a:rPr lang="ru-RU" sz="1600" dirty="0">
                <a:solidFill>
                  <a:srgbClr val="002060"/>
                </a:solidFill>
              </a:rPr>
              <a:t>, полные неиссякаемой фантазии сказки про космонавтов (и не только про них) известного детского писателя Валерия </a:t>
            </a:r>
            <a:r>
              <a:rPr lang="ru-RU" sz="1600" dirty="0" err="1">
                <a:solidFill>
                  <a:srgbClr val="002060"/>
                </a:solidFill>
              </a:rPr>
              <a:t>Роньшина</a:t>
            </a:r>
            <a:r>
              <a:rPr lang="ru-RU" sz="1600" dirty="0">
                <a:solidFill>
                  <a:srgbClr val="002060"/>
                </a:solidFill>
              </a:rPr>
              <a:t> наверняка понравятся юным читателям. Искрометный юмор и безудержное веселье буквально переполняют эти произведения и превращают их в смешные, порой анекдотические истории, которые заставляют поразиться невероятной </a:t>
            </a:r>
            <a:r>
              <a:rPr lang="ru-RU" sz="1600" dirty="0" smtClean="0">
                <a:solidFill>
                  <a:srgbClr val="002060"/>
                </a:solidFill>
              </a:rPr>
              <a:t>фантази</a:t>
            </a:r>
            <a:r>
              <a:rPr lang="ru-RU" sz="1600" dirty="0">
                <a:solidFill>
                  <a:srgbClr val="002060"/>
                </a:solidFill>
              </a:rPr>
              <a:t>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автора, от души посмеяться над их сюжетами и героями и даже попытаться в это поверить.</a:t>
            </a:r>
          </a:p>
        </p:txBody>
      </p:sp>
      <p:pic>
        <p:nvPicPr>
          <p:cNvPr id="4" name="Рисунок 3" descr="https://img2.wbstatic.net/big/new/1740000/1744666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68" y="1147983"/>
            <a:ext cx="2471420" cy="3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9"/>
    </mc:Choice>
    <mc:Fallback xmlns="">
      <p:transition spd="slow" advTm="722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Василий </a:t>
            </a:r>
            <a:r>
              <a:rPr lang="ru-RU" sz="2400" b="1" dirty="0" smtClean="0">
                <a:solidFill>
                  <a:srgbClr val="002060"/>
                </a:solidFill>
              </a:rPr>
              <a:t>Чернов. Летим </a:t>
            </a: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космос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6131489" cy="3416400"/>
          </a:xfrm>
        </p:spPr>
        <p:txBody>
          <a:bodyPr/>
          <a:lstStyle/>
          <a:p>
            <a:pPr marL="114300" indent="0">
              <a:buNone/>
            </a:pPr>
            <a:endParaRPr lang="ru-RU" sz="1200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2060"/>
                </a:solidFill>
              </a:rPr>
              <a:t>Небольшая, но содержательная книга об устройстве Солнечной системы. Каждой планете здесь посвящен отдельный разворот.</a:t>
            </a:r>
          </a:p>
          <a:p>
            <a:pPr marL="114300" indent="0">
              <a:buNone/>
            </a:pPr>
            <a:r>
              <a:rPr lang="ru-RU" dirty="0">
                <a:solidFill>
                  <a:srgbClr val="002060"/>
                </a:solidFill>
              </a:rPr>
              <a:t>Читатели узнают, какого цвета Солнце, почему Меркурий называют печкой и холодильником одновременно, на какой планете холоднее всего, из чего состоят кольца Сатурна, а также другие факты о нашей родной системе.</a:t>
            </a:r>
          </a:p>
          <a:p>
            <a:endParaRPr lang="ru-RU" dirty="0"/>
          </a:p>
        </p:txBody>
      </p:sp>
      <p:pic>
        <p:nvPicPr>
          <p:cNvPr id="4" name="Рисунок 3" descr="https://i.pinimg.com/736x/a3/22/cf/a322cf7247e0011cf39223023c4ae3e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41" y="1295905"/>
            <a:ext cx="2128586" cy="307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7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"/>
    </mc:Choice>
    <mc:Fallback xmlns="">
      <p:transition spd="slow" advTm="47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Юрий </a:t>
            </a:r>
            <a:r>
              <a:rPr lang="ru-RU" sz="2400" b="1" dirty="0" smtClean="0">
                <a:solidFill>
                  <a:srgbClr val="002060"/>
                </a:solidFill>
              </a:rPr>
              <a:t>Усачев. Один </a:t>
            </a:r>
            <a:r>
              <a:rPr lang="ru-RU" sz="2400" b="1" dirty="0">
                <a:solidFill>
                  <a:srgbClr val="002060"/>
                </a:solidFill>
              </a:rPr>
              <a:t>день в </a:t>
            </a:r>
            <a:r>
              <a:rPr lang="ru-RU" sz="2400" b="1" dirty="0" smtClean="0">
                <a:solidFill>
                  <a:srgbClr val="002060"/>
                </a:solidFill>
              </a:rPr>
              <a:t>космосе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6034599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smtClean="0">
                <a:solidFill>
                  <a:srgbClr val="002060"/>
                </a:solidFill>
              </a:rPr>
              <a:t>Эту книгу</a:t>
            </a:r>
            <a:r>
              <a:rPr lang="ru-RU" dirty="0">
                <a:solidFill>
                  <a:srgbClr val="002060"/>
                </a:solidFill>
              </a:rPr>
              <a:t> написал настоящий космонавт — Юрий Усачев, который рассказывает о том, как живет международная космическая станция, развенчивает мифы о жизни космонавтов и сопровождает все это реальными фотографиями. Это настоящая экскурсия по МКС, после которой вопрос «кем ты хочешь стать, когда вырастешь?» будет звучать как минимум странно. И так понятно.</a:t>
            </a:r>
          </a:p>
        </p:txBody>
      </p:sp>
      <p:pic>
        <p:nvPicPr>
          <p:cNvPr id="4" name="Рисунок 3" descr="https://252919.selcdn.ru/shoplot/35343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99" y="1259571"/>
            <a:ext cx="2391974" cy="3106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1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4"/>
    </mc:Choice>
    <mc:Fallback xmlns="">
      <p:transition spd="slow" advTm="539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0824" y="1604741"/>
            <a:ext cx="5041476" cy="2964133"/>
          </a:xfrm>
        </p:spPr>
        <p:txBody>
          <a:bodyPr/>
          <a:lstStyle/>
          <a:p>
            <a:pPr marL="11430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Приятного прочтения!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0"/>
    </mc:Choice>
    <mc:Fallback xmlns="">
      <p:transition spd="slow" advTm="38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Александр </a:t>
            </a:r>
            <a:r>
              <a:rPr lang="ru-RU" sz="2400" b="1" dirty="0" smtClean="0">
                <a:solidFill>
                  <a:srgbClr val="002060"/>
                </a:solidFill>
              </a:rPr>
              <a:t>Ткаченко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</a:rPr>
              <a:t> Циолковский</a:t>
            </a:r>
            <a:r>
              <a:rPr lang="ru-RU" sz="2400" b="1" dirty="0">
                <a:solidFill>
                  <a:srgbClr val="002060"/>
                </a:solidFill>
              </a:rPr>
              <a:t>. Путь к </a:t>
            </a:r>
            <a:r>
              <a:rPr lang="ru-RU" sz="2400" b="1" dirty="0" smtClean="0">
                <a:solidFill>
                  <a:srgbClr val="002060"/>
                </a:solidFill>
              </a:rPr>
              <a:t>звездам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83373" cy="3294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endParaRPr lang="ru-RU" sz="1200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2060"/>
                </a:solidFill>
              </a:rPr>
              <a:t>В книге увлекательно и доступно рассказывается о том, кем был гениальный ученый Константин Эдуардович Циолковский. Его жизнь, оказывается, </a:t>
            </a:r>
            <a:r>
              <a:rPr lang="ru-RU" dirty="0" smtClean="0">
                <a:solidFill>
                  <a:srgbClr val="002060"/>
                </a:solidFill>
              </a:rPr>
              <a:t>была полна </a:t>
            </a:r>
            <a:r>
              <a:rPr lang="ru-RU" dirty="0">
                <a:solidFill>
                  <a:srgbClr val="002060"/>
                </a:solidFill>
              </a:rPr>
              <a:t>приключений, интересных происшествий и удивительных открытий. Именно Циолковский научно доказал значимость ракеты для полетов в космическое пространство. Судьба Циолковского была непростой. Он прошел сложный путь от ученого-самоучки до всемирно известного изобретателя. </a:t>
            </a:r>
          </a:p>
          <a:p>
            <a:pPr marL="0" indent="0">
              <a:spcAft>
                <a:spcPts val="1600"/>
              </a:spcAft>
              <a:buNone/>
            </a:pPr>
            <a:endParaRPr sz="16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s://foma.ru/wp-content/uploads/2017/09/513.300x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86" y="1229425"/>
            <a:ext cx="2533650" cy="321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7"/>
    </mc:Choice>
    <mc:Fallback xmlns="">
      <p:transition spd="slow" advTm="70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Юрий </a:t>
            </a:r>
            <a:r>
              <a:rPr lang="ru-RU" sz="2400" b="1" dirty="0" smtClean="0">
                <a:solidFill>
                  <a:srgbClr val="002060"/>
                </a:solidFill>
              </a:rPr>
              <a:t>Гагарин. Вижу Землю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874261" cy="3352913"/>
          </a:xfrm>
        </p:spPr>
        <p:txBody>
          <a:bodyPr/>
          <a:lstStyle/>
          <a:p>
            <a:pPr marL="11430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Документальный рассказ летчика-космонавта Героя Советского Союза Ю.А</a:t>
            </a:r>
            <a:r>
              <a:rPr lang="ru-RU" sz="2400" dirty="0" smtClean="0">
                <a:solidFill>
                  <a:srgbClr val="002060"/>
                </a:solidFill>
              </a:rPr>
              <a:t>. Гагарина </a:t>
            </a:r>
            <a:r>
              <a:rPr lang="ru-RU" sz="2400" dirty="0">
                <a:solidFill>
                  <a:srgbClr val="002060"/>
                </a:solidFill>
              </a:rPr>
              <a:t>о подготовке и проведении первого в мире полета космического корабля с человеком на борту.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foma.ru/wp-content/uploads/2017/09/gagarin-viju-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61" y="1550083"/>
            <a:ext cx="2149475" cy="273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2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1"/>
    </mc:Choice>
    <mc:Fallback xmlns="">
      <p:transition spd="slow" advTm="46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Юрий </a:t>
            </a:r>
            <a:r>
              <a:rPr lang="ru-RU" sz="2400" b="1" dirty="0" smtClean="0">
                <a:solidFill>
                  <a:srgbClr val="002060"/>
                </a:solidFill>
              </a:rPr>
              <a:t>Нагибин. Рассказы </a:t>
            </a:r>
            <a:r>
              <a:rPr lang="ru-RU" sz="2400" b="1" dirty="0">
                <a:solidFill>
                  <a:srgbClr val="002060"/>
                </a:solidFill>
              </a:rPr>
              <a:t>о </a:t>
            </a:r>
            <a:r>
              <a:rPr lang="ru-RU" sz="2400" b="1" dirty="0" smtClean="0">
                <a:solidFill>
                  <a:srgbClr val="002060"/>
                </a:solidFill>
              </a:rPr>
              <a:t>Гагарине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785785" cy="3416400"/>
          </a:xfrm>
        </p:spPr>
        <p:txBody>
          <a:bodyPr/>
          <a:lstStyle/>
          <a:p>
            <a:pPr marL="114300" indent="0" fontAlgn="base">
              <a:buNone/>
            </a:pPr>
            <a:r>
              <a:rPr lang="ru-RU" dirty="0">
                <a:solidFill>
                  <a:srgbClr val="002060"/>
                </a:solidFill>
              </a:rPr>
              <a:t>Каким он был, Юрий Гагарин, первый космонавт планеты? Как и где прошло его детство? Как и где он учился? Как стал космонавтом? Об этом написал Юрий Нагибин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своей книге «Рассказы о Гагарине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 marL="114300" indent="0" fontAlgn="base">
              <a:buNone/>
            </a:pPr>
            <a:endParaRPr lang="ru-RU" sz="1200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85" y="1120292"/>
            <a:ext cx="2577328" cy="34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1"/>
    </mc:Choice>
    <mc:Fallback xmlns="">
      <p:transition spd="slow" advTm="44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Анна Герасименко. </a:t>
            </a:r>
            <a:r>
              <a:rPr lang="ru-RU" b="1" dirty="0">
                <a:solidFill>
                  <a:srgbClr val="002060"/>
                </a:solidFill>
              </a:rPr>
              <a:t>Валентина </a:t>
            </a:r>
            <a:r>
              <a:rPr lang="ru-RU" b="1" dirty="0" smtClean="0">
                <a:solidFill>
                  <a:srgbClr val="002060"/>
                </a:solidFill>
              </a:rPr>
              <a:t>Терешкова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2260" cy="3290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Героиня книги – первая в мире женщина-космонавт, яркая представительница STEAM-профессии. Она были невероятно смелой, ее достижения очень важны для всего мира. Как же здорово </a:t>
            </a:r>
            <a:r>
              <a:rPr lang="ru-RU" dirty="0" smtClean="0">
                <a:solidFill>
                  <a:srgbClr val="002060"/>
                </a:solidFill>
              </a:rPr>
              <a:t>прочитать </a:t>
            </a:r>
            <a:r>
              <a:rPr lang="ru-RU" dirty="0">
                <a:solidFill>
                  <a:srgbClr val="002060"/>
                </a:solidFill>
              </a:rPr>
              <a:t>ее историю в форме увлекательной сказки!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36" y="1029895"/>
            <a:ext cx="2561668" cy="341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3"/>
    </mc:Choice>
    <mc:Fallback xmlns="">
      <p:transition spd="slow" advTm="54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Ефрем </a:t>
            </a:r>
            <a:r>
              <a:rPr lang="ru-RU" sz="2400" b="1" dirty="0" smtClean="0">
                <a:solidFill>
                  <a:srgbClr val="002060"/>
                </a:solidFill>
              </a:rPr>
              <a:t>Левитан. Малышам </a:t>
            </a:r>
            <a:r>
              <a:rPr lang="ru-RU" sz="2400" b="1" dirty="0">
                <a:solidFill>
                  <a:srgbClr val="002060"/>
                </a:solidFill>
              </a:rPr>
              <a:t>о звездах и </a:t>
            </a:r>
            <a:r>
              <a:rPr lang="ru-RU" sz="2400" b="1" dirty="0" smtClean="0">
                <a:solidFill>
                  <a:srgbClr val="002060"/>
                </a:solidFill>
              </a:rPr>
              <a:t>планетах</a:t>
            </a:r>
            <a:r>
              <a:rPr lang="ru-RU" sz="2400" dirty="0">
                <a:solidFill>
                  <a:srgbClr val="00B0F0"/>
                </a:solidFill>
              </a:rPr>
              <a:t/>
            </a:r>
            <a:br>
              <a:rPr lang="ru-RU" sz="2400" dirty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943765" cy="3280246"/>
          </a:xfrm>
        </p:spPr>
        <p:txBody>
          <a:bodyPr/>
          <a:lstStyle/>
          <a:p>
            <a:pPr marL="114300" indent="0">
              <a:buNone/>
            </a:pPr>
            <a:endParaRPr lang="ru-RU" sz="1200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Книга известного педагога и популяризатора астрономии Ефрема Левитана знакомит детей с занимательной наукой — астрономией. Изложение материала в основном построено в форме увлекательных бесед героев: маленьких детишек и их папы, который рассказывает им истории о Гноме </a:t>
            </a:r>
            <a:r>
              <a:rPr lang="ru-RU" sz="1600" dirty="0" err="1">
                <a:solidFill>
                  <a:srgbClr val="002060"/>
                </a:solidFill>
              </a:rPr>
              <a:t>Кнопкине</a:t>
            </a:r>
            <a:r>
              <a:rPr lang="ru-RU" sz="1600" dirty="0">
                <a:solidFill>
                  <a:srgbClr val="002060"/>
                </a:solidFill>
              </a:rPr>
              <a:t>, который очень любит астрономию и хочет поделиться своими знаниями о Солнечной системе, фазах Луны и многом другом. Каждый раздел книжки сопровождается яркими иллюстрациями.</a:t>
            </a:r>
          </a:p>
          <a:p>
            <a:endParaRPr lang="ru-RU" dirty="0"/>
          </a:p>
        </p:txBody>
      </p:sp>
      <p:pic>
        <p:nvPicPr>
          <p:cNvPr id="4" name="Рисунок 3" descr="https://foma.ru/wp-content/uploads/2017/09/1744699-1-e1505398423707-700x8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65" y="1211126"/>
            <a:ext cx="2488863" cy="3300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5"/>
    </mc:Choice>
    <mc:Fallback xmlns="">
      <p:transition spd="slow" advTm="67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Я познаю </a:t>
            </a:r>
            <a:r>
              <a:rPr lang="ru-RU" sz="2400" b="1" dirty="0" smtClean="0">
                <a:solidFill>
                  <a:srgbClr val="002060"/>
                </a:solidFill>
              </a:rPr>
              <a:t>мир. </a:t>
            </a:r>
            <a:r>
              <a:rPr lang="ru-RU" sz="2400" b="1" dirty="0">
                <a:solidFill>
                  <a:srgbClr val="002060"/>
                </a:solidFill>
              </a:rPr>
              <a:t>Космос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6318588" cy="3249967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rgbClr val="002060"/>
                </a:solidFill>
              </a:rPr>
              <a:t>Фантастический мир планет и созвездий </a:t>
            </a:r>
            <a:r>
              <a:rPr lang="ru-RU" dirty="0" smtClean="0">
                <a:solidFill>
                  <a:srgbClr val="002060"/>
                </a:solidFill>
              </a:rPr>
              <a:t>открывает книга из серии </a:t>
            </a: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ru-RU" dirty="0" smtClean="0">
                <a:solidFill>
                  <a:srgbClr val="002060"/>
                </a:solidFill>
              </a:rPr>
              <a:t>Я познаю мир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Ребята узнают </a:t>
            </a:r>
            <a:r>
              <a:rPr lang="ru-RU" dirty="0">
                <a:solidFill>
                  <a:srgbClr val="002060"/>
                </a:solidFill>
              </a:rPr>
              <a:t>о Солнце и Луне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о том, что думали о них наши предки; о звездах и планетах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о последних достижениях в области изучения космоса.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Книга хорошо иллюстрирована.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88" y="1332932"/>
            <a:ext cx="1865066" cy="31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8"/>
    </mc:Choice>
    <mc:Fallback xmlns="">
      <p:transition spd="slow" advTm="526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Елена </a:t>
            </a:r>
            <a:r>
              <a:rPr lang="ru-RU" sz="2400" b="1" dirty="0" smtClean="0">
                <a:solidFill>
                  <a:srgbClr val="002060"/>
                </a:solidFill>
              </a:rPr>
              <a:t>Качур. Увлекательная </a:t>
            </a:r>
            <a:r>
              <a:rPr lang="ru-RU" sz="2400" b="1" dirty="0">
                <a:solidFill>
                  <a:srgbClr val="002060"/>
                </a:solidFill>
              </a:rPr>
              <a:t>астрономия. Детские энциклопедии с </a:t>
            </a:r>
            <a:r>
              <a:rPr lang="ru-RU" sz="2400" b="1" dirty="0" err="1" smtClean="0">
                <a:solidFill>
                  <a:srgbClr val="002060"/>
                </a:solidFill>
              </a:rPr>
              <a:t>Чевостиком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701540" cy="3183355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Эта книга для звездочетов дошкольного и младшего школьного возрастов. В путешествие в обсерваторию с ними отправится </a:t>
            </a:r>
            <a:r>
              <a:rPr lang="ru-RU" dirty="0" err="1" smtClean="0">
                <a:solidFill>
                  <a:srgbClr val="002060"/>
                </a:solidFill>
              </a:rPr>
              <a:t>Чевостик</a:t>
            </a:r>
            <a:r>
              <a:rPr lang="ru-RU" dirty="0" smtClean="0">
                <a:solidFill>
                  <a:srgbClr val="002060"/>
                </a:solidFill>
              </a:rPr>
              <a:t> — сказочный персонаж-почемучка, живущий в библиотеке у всезнающего дяди Кузи. Вместе они расскажут читателям про ночное небо, рассмотрят в телескоп всю Солнечную систему и ответят на множество вопросов</a:t>
            </a:r>
            <a:r>
              <a:rPr lang="ru-RU" dirty="0">
                <a:solidFill>
                  <a:srgbClr val="002060"/>
                </a:solidFill>
              </a:rPr>
              <a:t>. Например, как определить растет месяц или убывает, в чем разница между метеорами и метеоритами и как далеко ты </a:t>
            </a:r>
            <a:r>
              <a:rPr lang="ru-RU" dirty="0" smtClean="0">
                <a:solidFill>
                  <a:srgbClr val="002060"/>
                </a:solidFill>
              </a:rPr>
              <a:t>можешь </a:t>
            </a:r>
            <a:r>
              <a:rPr lang="ru-RU" dirty="0">
                <a:solidFill>
                  <a:srgbClr val="002060"/>
                </a:solidFill>
              </a:rPr>
              <a:t>прыгнуть, находясь на Луне.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52" y="1398851"/>
            <a:ext cx="2482808" cy="285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"/>
    </mc:Choice>
    <mc:Fallback xmlns="">
      <p:transition spd="slow" advTm="71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Яков </a:t>
            </a:r>
            <a:r>
              <a:rPr lang="ru-RU" sz="2400" b="1" dirty="0" smtClean="0">
                <a:solidFill>
                  <a:srgbClr val="002060"/>
                </a:solidFill>
              </a:rPr>
              <a:t>Перельман. Занимательная астрономия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6104207" cy="3171244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rgbClr val="002060"/>
                </a:solidFill>
              </a:rPr>
              <a:t>Книга русского ученого Якова Перельмана знакомит читателей с различными вопросами астрономии и научными открытиями. Автор разворачивает перед читателем картину мирового пространства и происходящих в нем явлений. Большая часть книги построена в форме вопросов и ответов (Почему Луна не падает на Солнце? Видны ли звезды днем? Когда мы ближе к Солнцу: в полдень или вечером? </a:t>
            </a:r>
          </a:p>
        </p:txBody>
      </p:sp>
      <p:pic>
        <p:nvPicPr>
          <p:cNvPr id="4" name="Рисунок 3" descr="https://foma.ru/wp-content/uploads/2017/09/1012944441-700x1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07" y="1223237"/>
            <a:ext cx="2267865" cy="328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0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"/>
    </mc:Choice>
    <mc:Fallback xmlns="">
      <p:transition spd="slow" advTm="505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476</Words>
  <Application>Microsoft Office PowerPoint</Application>
  <PresentationFormat>Экран (16:9)</PresentationFormat>
  <Paragraphs>28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Simple Light</vt:lpstr>
      <vt:lpstr>К космическим далям –вперед!</vt:lpstr>
      <vt:lpstr>Александр Ткаченко. Циолковский. Путь к звездам</vt:lpstr>
      <vt:lpstr>Юрий Гагарин. Вижу Землю </vt:lpstr>
      <vt:lpstr>Юрий Нагибин. Рассказы о Гагарине </vt:lpstr>
      <vt:lpstr>Анна Герасименко. Валентина Терешкова</vt:lpstr>
      <vt:lpstr>Ефрем Левитан. Малышам о звездах и планетах </vt:lpstr>
      <vt:lpstr> Я познаю мир. Космос </vt:lpstr>
      <vt:lpstr>Елена Качур. Увлекательная астрономия. Детские энциклопедии с Чевостиком </vt:lpstr>
      <vt:lpstr>Яков Перельман. Занимательная астрономия </vt:lpstr>
      <vt:lpstr>Валерий Роньшин. Сказки про космонавтов</vt:lpstr>
      <vt:lpstr>Василий Чернов. Летим в космос </vt:lpstr>
      <vt:lpstr>Юрий Усачев. Один день в космосе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Галактика хорошего настроения!</dc:title>
  <dc:creator>SSN-comp</dc:creator>
  <cp:lastModifiedBy>User</cp:lastModifiedBy>
  <cp:revision>22</cp:revision>
  <dcterms:modified xsi:type="dcterms:W3CDTF">2020-04-13T04:56:38Z</dcterms:modified>
</cp:coreProperties>
</file>