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68" r:id="rId6"/>
    <p:sldId id="271" r:id="rId7"/>
    <p:sldId id="272" r:id="rId8"/>
    <p:sldId id="273" r:id="rId9"/>
    <p:sldId id="274" r:id="rId10"/>
    <p:sldId id="275" r:id="rId11"/>
    <p:sldId id="264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EED2-D7E9-4660-A6C0-101B2728283A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7F7-EB42-4BD5-943B-35D1C42EC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8076-8537-45FF-8368-E40F9A3A5126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B752-66E6-4F85-88A9-5A9AE86C5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odliteratury.ru/articles/2023/02/20/spisok-pisatelej-inoagentov?ysclid=lw7rpn84q878054334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mplekt@rounb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21788/?ysclid=lw7gof12sx46827641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arant.ru/products/ipo/prime/doc/74330876/?ysclid=lw7hsz5bm0793518233" TargetMode="External"/><Relationship Id="rId5" Type="http://schemas.openxmlformats.org/officeDocument/2006/relationships/hyperlink" Target="https://www.consultant.ru/document/cons_doc_LAW_108808/" TargetMode="External"/><Relationship Id="rId4" Type="http://schemas.openxmlformats.org/officeDocument/2006/relationships/hyperlink" Target="https://base.garant.ru/405762057/?ysclid=lw7gsvtbbj55458682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sfm.ru/documents/terr-lis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1142990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Практика применения законодательства, ограничивающего доступ к информации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736" y="378619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Цикина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Елена Михайловна,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главный библиотекарь отдела формирования фондов</a:t>
            </a:r>
          </a:p>
          <a:p>
            <a:pPr algn="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Рязанской областной универсальной научной библиотеки имени Горького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72"/>
            <a:ext cx="80010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753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Полный список писателей, признанных Минюстом РФ иностранными агентами, можно посмотреть на сайте ГОДЛИТЕРАТУРЫ.РФ, который  функционирует при финансовой поддержке Министерства цифрового развития.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23528" y="1707059"/>
            <a:ext cx="8136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https://godliteratury.ru/articles/2023/02/20/spisok-pisatelej-inoagentov?ysclid=lw7rpn84q8780543346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 t="2857" r="357" b="2857"/>
          <a:stretch>
            <a:fillRect/>
          </a:stretch>
        </p:blipFill>
        <p:spPr bwMode="auto">
          <a:xfrm>
            <a:off x="1835696" y="2211710"/>
            <a:ext cx="44644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03598"/>
            <a:ext cx="806489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+7(4912) 93-55-62,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complekt@rounb.ru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ентр формирования фондов отдела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фондов </a:t>
            </a:r>
          </a:p>
          <a:p>
            <a:pPr algn="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Рязанской областной универсальной научной библиотеки имени Горького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1851670"/>
            <a:ext cx="45754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1556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8351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536" y="920791"/>
            <a:ext cx="864096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 закон от 14 июля 2022 года № 255-ФЗ «О контроле за деятельностью лиц, находящихся под иностранным влиянием» (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последними изменениями и дополнениями от: 11 марта 2024 г.)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https://www.consultant.ru/document/cons_doc_LAW_421788/?ysclid=lw7gof12sx468276415</a:t>
            </a: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Постановление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Правительства РФ от 22 ноября 2022 года № 2108 «Об утверждении правил размещения указаний, предусмотренных частями 3 и 4 статьи 9 Федерального закона «О контроле за деятельностью лиц, находящихся под иностранным влиянием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https://base.garant.ru/405762057/?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ysclid=lw7gsvtbbj554586824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"О защите детей от информации, причиняющей вред их здоровью и развитию" от 29.12.2010 N 436-ФЗ (с последними изменениями и дополнениями от: 28 апреля 2023 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https://www.consultant.ru/document/cons_doc_LAW_108808</a:t>
            </a:r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ru-RU" sz="1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Приказ Министерства культуры РФ от 6 декабря 2019 г. № 1905 “Об утверждении правил предоставления и размещения общедоступными библиотеками находящейся в их фондах информационной продукции, содержащей информацию, запрещенную для распространения среди детей в соответствии с частью 2 статьи 5 Федерального закона "О защите детей от информации, причиняющей вред их здоровью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развитию»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https://www.garant.ru/products/ipo/prime/doc/74330876/?</a:t>
            </a:r>
            <a:r>
              <a:rPr lang="ru-RU" sz="10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ysclid=lw7hsz5bm0793518233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72"/>
            <a:ext cx="80010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000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433567"/>
            <a:ext cx="8640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работы с документами,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которых признаны иностранными агентами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520" y="1090946"/>
            <a:ext cx="86409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этапе комплектования библиотечного фонда приобретение изданий, подготовленных иностранными агентами, не рекомендуется.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Из библиотечного фонда литература данного вида не изымается.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Библиотека проводит проверку фонда на предмет наличия в нём документов, подготовленных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иноагентами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выявлении документов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иноагентов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электронном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каталоге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делается отметка в библиографической записи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72"/>
            <a:ext cx="80010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000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3710" y="527571"/>
            <a:ext cx="857657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39552" y="1106583"/>
            <a:ext cx="79208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300 ##$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Настоящий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материал (информация) произведен иностранным агентом (ФИО) либо касается деятельности иностранного агента (ФИО), включенного в единый реестр иностранных агентов, размещенный на сайте Министерства юстиции Российской Федерации, в соответствии с Федеральным законом РФ № 255-ФЗ «О контроле за деятельностью лиц, находящихся под иностранным влиянием» от 14 июля 2022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72"/>
            <a:ext cx="80010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000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466" t="15306" r="42669" b="12802"/>
          <a:stretch>
            <a:fillRect/>
          </a:stretch>
        </p:blipFill>
        <p:spPr bwMode="auto">
          <a:xfrm>
            <a:off x="1619672" y="699542"/>
            <a:ext cx="61206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72"/>
            <a:ext cx="80010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50004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98757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иноагентов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библиотеках являются информационными источниками ограниченного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пользования.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28371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библиографической записи маркировка «18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+» (333 поле)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прописывается,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данная книга промаркирована в издательстве.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72"/>
            <a:ext cx="80010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194358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Документы, подготовленные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иноагентами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библиотеке необходимо хранить в закрытой части фонда (отдельное помещение, закрытый стеллаж или шкаф) и выдавать только по запросу в соответствии с возрастной категорией.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72"/>
            <a:ext cx="80010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55526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Перечень организаций и физических лиц, в отношении которых имеются сведения об их причастности к экстремистской деятельности или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терроризму</a:t>
            </a:r>
            <a:r>
              <a:rPr lang="ru-RU" u="sng" dirty="0" smtClean="0">
                <a:solidFill>
                  <a:srgbClr val="0070C0"/>
                </a:solidFill>
                <a:hlinkClick r:id="rId3"/>
              </a:rPr>
              <a:t>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https://www.fedsfm.ru/documents/terr-list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 t="4898" r="-1317" b="4898"/>
          <a:stretch>
            <a:fillRect/>
          </a:stretch>
        </p:blipFill>
        <p:spPr bwMode="auto">
          <a:xfrm>
            <a:off x="1475656" y="1635646"/>
            <a:ext cx="6020084" cy="30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72"/>
            <a:ext cx="80010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55576" y="544252"/>
            <a:ext cx="7848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марта 2024 г. В Госдуму внесен проект об особом порядке оборота книг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авторов-иноагентов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библиотеках.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культуры будет устанавливать порядок формирования перечня таких книг.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2801034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Инициатива направлена на внесение изменений в  Федеральный закон «О библиотечном деле».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95536" y="3953718"/>
            <a:ext cx="8352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если данный проект закона будет принят,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он вступит в силу уже 1 сентября текущего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438</Words>
  <Application>Microsoft Office PowerPoint</Application>
  <PresentationFormat>Экран (16:9)</PresentationFormat>
  <Paragraphs>149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komplekt10</dc:creator>
  <cp:lastModifiedBy>komplekt10</cp:lastModifiedBy>
  <cp:revision>96</cp:revision>
  <dcterms:created xsi:type="dcterms:W3CDTF">2022-03-23T06:30:58Z</dcterms:created>
  <dcterms:modified xsi:type="dcterms:W3CDTF">2024-05-15T14:00:25Z</dcterms:modified>
</cp:coreProperties>
</file>