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9" r:id="rId5"/>
    <p:sldId id="305" r:id="rId6"/>
    <p:sldId id="260" r:id="rId7"/>
    <p:sldId id="261" r:id="rId8"/>
    <p:sldId id="307" r:id="rId9"/>
    <p:sldId id="308" r:id="rId10"/>
    <p:sldId id="310" r:id="rId11"/>
    <p:sldId id="311" r:id="rId12"/>
    <p:sldId id="312" r:id="rId13"/>
    <p:sldId id="313" r:id="rId14"/>
    <p:sldId id="266" r:id="rId15"/>
    <p:sldId id="267" r:id="rId16"/>
    <p:sldId id="309" r:id="rId17"/>
    <p:sldId id="314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1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42902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внесенные в формат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RUSMARC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описании электронных ресурсов. 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Область вида содержания и средства доступа (ГОСТ Р 7.0.100-2018) 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8143932" cy="2000264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pPr algn="r">
              <a:lnSpc>
                <a:spcPct val="90000"/>
              </a:lnSpc>
              <a:defRPr/>
            </a:pPr>
            <a:r>
              <a:rPr lang="ru-RU" alt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Первунина Ирина Борисовна, </a:t>
            </a:r>
            <a:endParaRPr lang="ru-RU" altLang="ru-RU" sz="8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  <a:defRPr/>
            </a:pPr>
            <a:r>
              <a:rPr lang="ru-RU" alt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л. библиотекарь отдела </a:t>
            </a:r>
            <a:r>
              <a:rPr lang="ru-RU" alt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фондов</a:t>
            </a:r>
          </a:p>
          <a:p>
            <a:pPr algn="r">
              <a:lnSpc>
                <a:spcPct val="90000"/>
              </a:lnSpc>
              <a:defRPr/>
            </a:pPr>
            <a:r>
              <a:rPr lang="ru-RU" altLang="ru-RU" sz="8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РОУНБ имени Горького</a:t>
            </a:r>
          </a:p>
          <a:p>
            <a:r>
              <a:rPr lang="ru-RU" b="1" dirty="0" smtClean="0"/>
              <a:t>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</a:t>
            </a:r>
            <a:r>
              <a:rPr lang="ru-RU" sz="4400" b="1" dirty="0" smtClean="0">
                <a:solidFill>
                  <a:schemeClr val="tx1"/>
                </a:solidFill>
              </a:rPr>
              <a:t> </a:t>
            </a:r>
            <a:endPara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6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14313"/>
            <a:ext cx="5048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09775" y="419100"/>
            <a:ext cx="6959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РЯЗАНСКАЯ ОБЛАСТНАЯ УНИВЕРСАЛЬНАЯ НАУЧНАЯ </a:t>
            </a:r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БИБЛИОТЕКА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ИМЕНИ ГОРЬКОГО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Термины для обозначения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вида содержания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поле 181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Звуки;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Устная речь;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Электронная программа;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Электронные данные.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10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1438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Компьютерные программы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КОМПАС-3D LT V 12 : система трехмерного моделирования [для домашнего моделирования и учебных целей] / разработчик «АСКОН». – Москва : 1С, 2017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1СDROM.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 титул. экрана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– Электронная программа : электронная.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Электронный паспорт здоровья ребенка (школьника) / разработчик: Академический МИАЦ. – Москва : 1С, 2017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 СD-ROM.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 титул. экрана.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Электронная программа : электронная.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Термины для обозначения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средства доступа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поле 182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Аудио;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Микроскопическое;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Микроформа;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Непосредственное;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Проекционное;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Стереографическое;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12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.- Текст (слуховой) : аудио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.- Музыка (исполнительская)  :  видео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.- Текст (визуальный)  : электронный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.- Текст (визуальный)  : электронный  + Текст (визуальный)  :  непосредственный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(Поправка к ГОСТ Р 7.0.100-2018)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.- Устная речь (исполнительская) : аудио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13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3"/>
            <a:ext cx="778674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Специфическая область материала и вида ресурса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Пример (как было):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Электрон. дан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Электрон. текстовые дан.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Электрон.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дан. (546 Мб)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7"/>
            <a:ext cx="814393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Область примечания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000109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локального электронного ресурса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Примечание об источнике основного заглавия обязательное;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Примечание о системных требованиях условно-обязательное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Юсупов, К.Н. Национальная экономика : электронный учебник / К.Н. Юсупов, А.В.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Янгиров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Таймасов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Москва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Кнорус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2009. – 1 электрон. опт. диск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 этикетки диска.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ISBN 978-5-406-00063-2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Электронная программа. Электронные данные : электронные.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«Аквариум», рок-группа (Санкт-Петербург). Архангельск / «Аквариум». – Москва : Мистерия звука, 2011. – 1 СD DA.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 титул. экрана.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CD-M+180-2. – Музыка (исполнительская) : аудио.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ISBN 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если есть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электронного ресурса сетевого распространения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Примечание об электронном адресе ресурса в сети Интернет и дате обращения обязательное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Примечание о режиме доступа условно-обязательное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Сайт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            Правительство Российской Федерации : официальный сайт. – Москва. – Обновляется в течение суток.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URL: http://government.ru (дата обращения: 19.01.2020).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                                         </a:t>
            </a:r>
            <a:r>
              <a:rPr lang="ru-RU" sz="2000" i="1" dirty="0" smtClean="0"/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Описание книги из ЭБС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Подвигалкин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В.Я. Робот в технологическом модуле : монография / В.Я.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Подвигалкин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Санкт-Петербург : Лань, 2019. – 140 с. – ISBN 978-5-8114-2979-0. – Текст : электронный // Лань : электронно-библиотечная система. – URL: https://e.lanbook.com/book/106878 (дата обращения: 17.01.2020).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Режим доступа: для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авториз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пользователей</a:t>
            </a:r>
            <a:r>
              <a:rPr lang="ru-RU" sz="2000" b="1" dirty="0" smtClean="0"/>
              <a:t>.                      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 примечания для электронных ресурсов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Примеры: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Режим доступа: по подписке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поле 337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URL: http://www.rba.ru (дата обращения: 14.04.2018)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поле 337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Обновляется в течение суток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поле 326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Дата обновления: 2014 г. к 250-летию музея; Дата пересмотра: 10.01.2018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поле 300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URL: http://www.nilc.ru/text/Other_publications/Other_publications63.pdf. – Дата публикации: 21.04.2017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поле 300.</a:t>
            </a:r>
            <a:r>
              <a:rPr lang="ru-RU" sz="2400" b="1" i="1" dirty="0" smtClean="0"/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17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358114" cy="120334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Примеры библиографического описания электронных ресурсов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ЭЛЕКТРОННЫЕ РЕСУРСЫ СЕТЕВОГО РАСПРОСТРАНЕНИЯ</a:t>
            </a:r>
            <a:endParaRPr lang="ru-RU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Книги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Сафронов, Б. В. Новейшая история стран Азии и Африки : учебное пособие для вузов / Б. В. Сафронов, Ю. И. Лосев. - 2-е изд.,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и доп. - Москва :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2020. – 344 с. – (Высшее образование).- ISBN 978-5-534-11803-2.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Режим доступа: для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авториз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пользователей.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- URL: http://www.biblio-online.ru/bcode/456364. – Текст : электронный (дата обращения: 19.10.2020).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Красавина, Е. В. Адаптация молодежи к образовательной системе современной России : монография / Е. В. Красавина. – Москва : Российская таможенная академия, 2014. – 157 с. –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ISBN 978-5-9590-0818-5. –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URL: https://rucont.ru/efd/343049. – Текст : электронный (дата обращения: 07.10.2020</a:t>
            </a:r>
            <a:r>
              <a:rPr lang="ru-RU" b="1" dirty="0" smtClean="0"/>
              <a:t>).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Сайты, базы данных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Правительство Российской Федерации : официальный сайт. – Москва. – Обновляется в течение суток.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URL: http://government.ru (дата обращения: 19.02.2018). – Текст : электронный.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eLIBRARY.RU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научная электронная библиотека : сайт. – Москва, 2000.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URL: https://elibrary.ru (дата обращения: 09.01.2018). – Режим доступа: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зарегистрир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пользователей. – Текст: электронный.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реферативная база данных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Elsevier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BV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– URL: http://www.scopus.com/ (дата обращения: 01.09.2020). – Режим доступа: для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зарегистрир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пользователей. – Текст : электронный.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Архив научных журналов : сайт / Национальный электронно-информационный консорциум (НП НЭИКОН)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– URL: http://arch.neicon.ru/xmlui (дата обращения: 01.09.2020). – Режим доступа: только из сети университета. – Текст : электронный.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785794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ГОСТ Р 7.0.100-2018.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Библиографическая запись. Библиографическое описание. Общие требования и правила составления;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7.82-2001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«Библиографическая запись. Библиографическое описание электронных ресурсов. Общие требования и правила составления»;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Р 7.0.83-2013. СИБИД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«Электронные издания. Основные виды и выходные сведения».             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Другие материалы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 образовании в Российской Федерации : Федеральный закон № 273-ФЗ (редакция от 1 мая 2019 г.) : [принят Государственной думой 21 декабря 2012 г. : одобрен Советом Федерации 26 декабря 2012 г.]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 – Текст : электронный // СПС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КонсультантПлюс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 – Режим доступа : локальный; по договору.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Уголовный кодекс Российской Федерации : Федеральный закон от 13 июня 1996 г. № 63-ФЗ : с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и доп. от 1 августа 2017 г. // Государственная система правовой информации : официальный интернет-портал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 – URL: http://pravo.gov.ru/proxy/ips/?docbody=&amp;nd=102041891&amp;intelsearch (дата обращения: 28.08.2020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72494" cy="127478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Электронные ресурсы из электронно-библиотечных систем (ЭБС)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Методика обучения русскому языку и литературному чтению : учебник и практикум для вузов / под редакцией Т. И. Зиновьевой. – Москва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2020. – 468 с. – (Высшее образование).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Режим доступа: для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авториз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пользователей. – ISBN 978-5-534-06987-7. – Текст : электронный. – URL: https://biblio-online.ru/bcode/450290 (дата обращения: 29.10.2020).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Сухов, А. Н. Окружающий мир : 1-й класс : [электронное учебное пособие] / Анатолий Николаевич Сухов. – Москва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КноРус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2019. – 277 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– Режим доступа: для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авториз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пользователей. – ISBN 978-5-406-07151-9. – Текст : электронный. – URL: https://book.ru/book/932647 (дата обращения: 29.10.2020).                        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ЭЛЕКТРОННЫЕ ЛОКАЛЬНЫЕ РЕСУРСЫ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Завертяева, Ю. А. Студенческие объединения как фактор развития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среды вуза / Ю. А. Завертяева.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– Текст : электронный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// Единое образовательное пространство как фактор формирования и воспитания личности : материалы XII Международной научно-практической конференции студентов, магистрантов и молодых ученых, 19 апреля 2018 года / ответственный редактор Е. Ю.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Лунькова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; Рязанский государственный университет имени С. А. Есенина. – Рязань, 2019. – 1 DVD-ROM.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Окружающий мир : 1-й класс : [электронное учебное пособие]. – Москва : 1С, 2016.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– 1 CD-ROM. – </a:t>
            </a:r>
            <a:r>
              <a:rPr lang="ru-RU" sz="3400" b="1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. с титул. экрана.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ISBN 978-5-9677-2375-9.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– Текст. Изображение. Устная речь : электронные. 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4393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АУДИОЗДАНИЯ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«Аквариум», рок-группа (Санкт-Петербург). Архангельск / «Аквариум». – Москва : Мистерия звука, 2011. – 1 СD DA. –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с титул. экрана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CD-M+180-2. – Музыка (исполнительская) : аудио.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Солженицын, А. И. Один день Ивана Денисовича : читает автор : аудиокнига / Александр Исаевич Солженицын. –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Ремастированное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изд.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Москва : Союз, 2009.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оптич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диск (CD-ROM). – Устная речь : аудио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37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ВИДЕОИЗДАНИЯ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Иваново детство : художественный фильм по мотивам рассказа В. Богомолова «Иван». – Москва 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Киновидеообъединение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«Крупный план», 2007. –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 DVD-ROM .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с титул. экрана. – Изображение (движущееся ; двухмерное) : видео.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Просмотрено военной цензурой : [документальный фильм] / режиссер-постановщик: Р. Фокин. – Москва : Русский Исторический Канал, 2010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– 1 CD-ROM . – Изображение (движущееся ; двухмерное) : видео.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Компьютерные программы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КОМПАС-3D LT V 12 : система трехмерного моделирования [для домашнего моделирования и учебных целей] / разработчик «АСКОН». – Москва : 1С, 2017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– 1СDROM.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с титул. экрана. – Электронная программа : электронная.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Электронный паспорт здоровья ребенка (школьника) / разработчик: Академический МИАЦ. – Москва : 1С, 2017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– 1 СD-ROM.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с титул. экрана. – Электронная программа : электронная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СОСТАВНЫЕ ЧАСТИ ЭЛЕКТРОННЫХ РЕСУРСОВ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Статьи из журналов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Иванова, В. О. Статистический обзор и современные проблемы производственного предпринимательства / В. О. Иванова. – Текст : электронный // Российское предпринимательство. – 2018. – Т. 19, № 10. – С. 3041–3056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. – URL: http://creative.ru/lib/39473 (дата обращения: 02.11.2020).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Интерферометрические наблюдения сверхмассивных черных дыр в миллиметровом диапазоне / П. Б. Иванов [и др.]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. – Текст : электронный //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Успехи физических наук. – 2019. – Т. 189, № 5.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– URL: http://ufn.ru/articles/2019/5/a (дата обращения: 02.11.2020).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57158" y="285728"/>
            <a:ext cx="835824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Статьи из газет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Потапов, А. Рязанская затворница : 190 лет со дня рождения писательницы Надежды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Хвощинской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А. Потапов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Текст : электронный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// Рязанские ведомости. – 2014. – 1 мая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URL: https://rv-ryazan.ru/old/news/27514.html (дата обращения: 02.11.2020).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Скороходов, М. Летит по ветру песнь… : нынешний год – юбилейный для многих поэм Сергея Есенина / Максим Скороходов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Текст : электронный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//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Рязанские ведомости. – 2018. – 11 мая.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URL: https://rv-ryazan.ru/old/news/84566.html (дата обращения: 02.11.2020).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57158" y="411480"/>
            <a:ext cx="835824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ИСПОЛЬЗОВАННОЙ ЛИТЕРАТУРЫ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1. Асеева, И. Ю. Стабильность и развитие: национальный стандарт ГОСТ Р 7.0.100-2018 «Библиографическая запись. Библиографическое описание. Общие требования и правила составления» / И. Ю. Асеева, Т. 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Бахтурина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Текст : непосредственный // Библиография : научный журнал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библиографоведению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книговедению и библиотековедению. – 2018. – № 6. – С. 13–24. – ISSN 0869-6020.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Внедрение ГОСТ Р 7.0.100–2018 «Библиографическая запись. Библиографическое описание: общие требования и правила составления» : методические рекомендации / И. Ю. Асеева, Т. 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Бахтурина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Г. П. Калинина. – Москва : Российская государственная библиотека. Отдел централизованной каталогизации ; Российская книжная палата, 2019. – 14 с. – Текст : непосредственный, электронный.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778674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Рязанская областная универсальная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научная библиотека имени Горького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390000, Рязань, ул. Ленина, д. 52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формирования фондов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Тел.: 8(4912)93-55-16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cff@rounb.ru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rgbClr val="9A3232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5123" y="3258184"/>
            <a:ext cx="247375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                                                  </a:t>
            </a:r>
            <a:endParaRPr lang="ru-RU" altLang="ru-RU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4643446"/>
            <a:ext cx="309039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alt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214290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 2018 г.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 3.3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Ресурс: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«Искусственно созданный или природный объект, являющийся источником информации в любой форме, в любой знаковой системе, на любом физическом носителе».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3" y="2428868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7.1-2003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«документы»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 7.0.100-2018 «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ресурс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571480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 3.3.6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Электронный ресурс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«Ресурс в цифровой форме, для использования которого необходимы средства вычислительной техники, представляет собой электронные данные (информацию в виде чисел, букв, символов или их комбинаций), электронные программы (команды или операции для решения конкретных задач, включая обработку данных) или сочетание этих видов в одном ресурсе».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4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778674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п.3.3.7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ресурс: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Электронный ресурс, содержащий информацию различной природы (текстовую, графическую, звуковую и т. п.)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642918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Ресурсы удаленного доступа как целое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сайты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порталы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форумы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электронные каталоги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базы данных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электронные библиотеки и т.д.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642918"/>
            <a:ext cx="77867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Составные части ресурсов удаленного доступа: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статьи из электронных журналов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материалы конференций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официальные документы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патенты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стандарты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диссертации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разделы сайтов, порталов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отдельные материалы форумов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виртуальные выставки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отдельные документы из баз данных или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электронных  библиотек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переписка по электронной почте и т.д.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 вида содержания и средства доступа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(условно-обязательный элемент)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ГОСТе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P 7.0.100-2018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отменен элемент «Общее обозначение материала».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[Электронный ресурс] больше не применяется. Вместо него может быть указан новый элемент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«Вид содержания» Текст : электронный.</a:t>
            </a: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642910" y="428604"/>
            <a:ext cx="8001056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#0$ai#$b#xxe##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182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#0$ab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2001#$aСедьмая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планета$eстихотворения$e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[взрослым и детям]$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fИгорь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Евгеньевич Ефремов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203##$aТекст$bвизуальный$сэлектронный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210##$aМосква$cСедьмая планета$d2007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215##$a1 электрон. опт. диск (CD-ROM)$cцв.$d12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1712</Words>
  <PresentationFormat>Экран (4:3)</PresentationFormat>
  <Paragraphs>236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Изменения, внесенные в формат RUSMARC,  при описании электронных ресурсов.   Область вида содержания и средства доступа (ГОСТ Р 7.0.100-2018)   </vt:lpstr>
      <vt:lpstr>Слайд 2</vt:lpstr>
      <vt:lpstr>Слайд 3</vt:lpstr>
      <vt:lpstr>Слайд 4</vt:lpstr>
      <vt:lpstr>Слайд 5</vt:lpstr>
      <vt:lpstr>Слайд 6</vt:lpstr>
      <vt:lpstr>Слайд 7</vt:lpstr>
      <vt:lpstr>Область вида содержания и средства доступа  (условно-обязательный элемент) </vt:lpstr>
      <vt:lpstr>Слайд 9</vt:lpstr>
      <vt:lpstr>Термины для обозначения вида содержания  (поле 181) :</vt:lpstr>
      <vt:lpstr>Примеры:</vt:lpstr>
      <vt:lpstr>Термины для обозначения средства доступа  (поле 182)</vt:lpstr>
      <vt:lpstr>Примеры:</vt:lpstr>
      <vt:lpstr>Слайд 14</vt:lpstr>
      <vt:lpstr>Слайд 15</vt:lpstr>
      <vt:lpstr>Описание электронного ресурса сетевого распространения</vt:lpstr>
      <vt:lpstr>Область примечания для электронных ресурсов  </vt:lpstr>
      <vt:lpstr>Примеры библиографического описания электронных ресурсов </vt:lpstr>
      <vt:lpstr>Сайты, базы данных  </vt:lpstr>
      <vt:lpstr> Другие материалы  </vt:lpstr>
      <vt:lpstr>Электронные ресурсы из электронно-библиотечных систем (ЭБС) </vt:lpstr>
      <vt:lpstr> ЭЛЕКТРОННЫЕ ЛОКАЛЬНЫЕ РЕСУРСЫ </vt:lpstr>
      <vt:lpstr>  АУДИОЗДАНИЯ </vt:lpstr>
      <vt:lpstr>ВИДЕОИЗДАНИЯ </vt:lpstr>
      <vt:lpstr>Компьютерные программы</vt:lpstr>
      <vt:lpstr>СОСТАВНЫЕ ЧАСТИ ЭЛЕКТРОННЫХ РЕСУРСОВ 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Библиографическое описание электронных ресурсов </dc:title>
  <cp:lastModifiedBy>komplekt12</cp:lastModifiedBy>
  <cp:revision>153</cp:revision>
  <dcterms:modified xsi:type="dcterms:W3CDTF">2021-05-11T11:43:03Z</dcterms:modified>
</cp:coreProperties>
</file>