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259" r:id="rId3"/>
    <p:sldId id="320" r:id="rId4"/>
    <p:sldId id="388" r:id="rId5"/>
    <p:sldId id="389" r:id="rId6"/>
    <p:sldId id="371" r:id="rId7"/>
    <p:sldId id="305" r:id="rId8"/>
    <p:sldId id="378" r:id="rId9"/>
    <p:sldId id="385" r:id="rId10"/>
    <p:sldId id="387" r:id="rId11"/>
    <p:sldId id="386" r:id="rId12"/>
    <p:sldId id="390" r:id="rId13"/>
    <p:sldId id="377" r:id="rId14"/>
    <p:sldId id="375" r:id="rId15"/>
    <p:sldId id="348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0000"/>
    <a:srgbClr val="9A0000"/>
    <a:srgbClr val="0000FF"/>
    <a:srgbClr val="CC3300"/>
    <a:srgbClr val="FF9900"/>
    <a:srgbClr val="7F7F7F"/>
    <a:srgbClr val="FC9E18"/>
    <a:srgbClr val="00CC99"/>
    <a:srgbClr val="FF4D15"/>
    <a:srgbClr val="2575A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33" autoAdjust="0"/>
    <p:restoredTop sz="94660"/>
  </p:normalViewPr>
  <p:slideViewPr>
    <p:cSldViewPr>
      <p:cViewPr>
        <p:scale>
          <a:sx n="86" d="100"/>
          <a:sy n="86" d="100"/>
        </p:scale>
        <p:origin x="-1506" y="-5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DBC4F-FB5A-466D-8919-3883DCB132EC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FDA97-DC65-4B93-9A05-DBB6D63FE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0281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FDA97-DC65-4B93-9A05-DBB6D63FE34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2473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FDA97-DC65-4B93-9A05-DBB6D63FE34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2473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FDA97-DC65-4B93-9A05-DBB6D63FE34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2473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FDA97-DC65-4B93-9A05-DBB6D63FE34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24737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FDA97-DC65-4B93-9A05-DBB6D63FE34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2473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FDA97-DC65-4B93-9A05-DBB6D63FE34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2473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FDA97-DC65-4B93-9A05-DBB6D63FE34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2473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FDA97-DC65-4B93-9A05-DBB6D63FE34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2473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FDA97-DC65-4B93-9A05-DBB6D63FE34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2473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FDA97-DC65-4B93-9A05-DBB6D63FE34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2473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FDA97-DC65-4B93-9A05-DBB6D63FE34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2473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FDA97-DC65-4B93-9A05-DBB6D63FE34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2473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FDA97-DC65-4B93-9A05-DBB6D63FE34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2473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539D-A494-4DB5-A2E0-8CE46AF0F9FA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4444-2C09-43E1-9E13-F6216ACFB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865189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539D-A494-4DB5-A2E0-8CE46AF0F9FA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4444-2C09-43E1-9E13-F6216ACFB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642290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539D-A494-4DB5-A2E0-8CE46AF0F9FA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4444-2C09-43E1-9E13-F6216ACFB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6550470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34C0-F804-45F8-A819-963A563084E0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850E-0553-4C82-A2DF-71CC02EF6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34C0-F804-45F8-A819-963A563084E0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850E-0553-4C82-A2DF-71CC02EF6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34C0-F804-45F8-A819-963A563084E0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850E-0553-4C82-A2DF-71CC02EF6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34C0-F804-45F8-A819-963A563084E0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850E-0553-4C82-A2DF-71CC02EF6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34C0-F804-45F8-A819-963A563084E0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850E-0553-4C82-A2DF-71CC02EF6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34C0-F804-45F8-A819-963A563084E0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850E-0553-4C82-A2DF-71CC02EF6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34C0-F804-45F8-A819-963A563084E0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850E-0553-4C82-A2DF-71CC02EF6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34C0-F804-45F8-A819-963A563084E0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850E-0553-4C82-A2DF-71CC02EF6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539D-A494-4DB5-A2E0-8CE46AF0F9FA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4444-2C09-43E1-9E13-F6216ACFB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422497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34C0-F804-45F8-A819-963A563084E0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850E-0553-4C82-A2DF-71CC02EF6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34C0-F804-45F8-A819-963A563084E0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850E-0553-4C82-A2DF-71CC02EF6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34C0-F804-45F8-A819-963A563084E0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850E-0553-4C82-A2DF-71CC02EF6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539D-A494-4DB5-A2E0-8CE46AF0F9FA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4444-2C09-43E1-9E13-F6216ACFB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422216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539D-A494-4DB5-A2E0-8CE46AF0F9FA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4444-2C09-43E1-9E13-F6216ACFB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162397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539D-A494-4DB5-A2E0-8CE46AF0F9FA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4444-2C09-43E1-9E13-F6216ACFB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924453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539D-A494-4DB5-A2E0-8CE46AF0F9FA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4444-2C09-43E1-9E13-F6216ACFB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144700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539D-A494-4DB5-A2E0-8CE46AF0F9FA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4444-2C09-43E1-9E13-F6216ACFB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999075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539D-A494-4DB5-A2E0-8CE46AF0F9FA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4444-2C09-43E1-9E13-F6216ACFB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436550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539D-A494-4DB5-A2E0-8CE46AF0F9FA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4444-2C09-43E1-9E13-F6216ACFB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346867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8539D-A494-4DB5-A2E0-8CE46AF0F9FA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4444-2C09-43E1-9E13-F6216ACFB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4827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934C0-F804-45F8-A819-963A563084E0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3850E-0553-4C82-A2DF-71CC02EF6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5164038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 smtClean="0">
              <a:solidFill>
                <a:srgbClr val="9A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>
              <a:solidFill>
                <a:srgbClr val="9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363838"/>
            <a:ext cx="9144000" cy="158417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092280" y="4776816"/>
            <a:ext cx="1944216" cy="294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715140" y="4500576"/>
            <a:ext cx="2393364" cy="6093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endParaRPr lang="ru-RU" sz="1200" cap="all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b="1" cap="all" dirty="0" smtClean="0">
                <a:solidFill>
                  <a:schemeClr val="accent2">
                    <a:lumMod val="50000"/>
                  </a:schemeClr>
                </a:solidFill>
              </a:rPr>
              <a:t>25 апреля 2019 года</a:t>
            </a:r>
          </a:p>
          <a:p>
            <a:pPr algn="ctr">
              <a:lnSpc>
                <a:spcPct val="80000"/>
              </a:lnSpc>
            </a:pPr>
            <a:endParaRPr lang="ru-RU" sz="1200" cap="all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" name="Рисунок 10" descr="Логотип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58"/>
            <a:ext cx="227012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7"/>
          <p:cNvSpPr txBox="1"/>
          <p:nvPr/>
        </p:nvSpPr>
        <p:spPr>
          <a:xfrm>
            <a:off x="357158" y="339708"/>
            <a:ext cx="8572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РЯЗАНСКАЯ ОБЛАСТНАЯ УНИВЕРСАЛЬНАЯ НАУЧНАЯ БИБЛИОТЕКА ИМЕНИ ГОРЬКОГО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1000114"/>
            <a:ext cx="91440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68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Корпоративная работа в цифровой среде.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68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От профессиональных компетенций –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68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 цифровому кураторству.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680000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0221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88424" y="3337972"/>
            <a:ext cx="755576" cy="158417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092280" y="4776816"/>
            <a:ext cx="1944216" cy="294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3328098"/>
            <a:ext cx="755576" cy="158417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92280" y="4572014"/>
            <a:ext cx="1944216" cy="3665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endParaRPr lang="ru-RU" sz="1100" cap="all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1100" cap="all" dirty="0" smtClean="0">
                <a:solidFill>
                  <a:schemeClr val="accent2">
                    <a:lumMod val="50000"/>
                  </a:schemeClr>
                </a:solidFill>
              </a:rPr>
              <a:t>25 апреля 2019 года</a:t>
            </a:r>
            <a:endParaRPr lang="ru-RU" sz="1100" cap="all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Рисунок 9" descr="Логотип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0"/>
            <a:ext cx="453112" cy="78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956" y="69059"/>
            <a:ext cx="67738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/>
          <p:nvPr/>
        </p:nvPicPr>
        <p:blipFill>
          <a:blip r:embed="rId5"/>
          <a:srcRect l="16439" t="18818" r="17312" b="14390"/>
          <a:stretch>
            <a:fillRect/>
          </a:stretch>
        </p:blipFill>
        <p:spPr bwMode="auto">
          <a:xfrm>
            <a:off x="928662" y="500048"/>
            <a:ext cx="750099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761870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88424" y="3337972"/>
            <a:ext cx="755576" cy="158417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092280" y="4776816"/>
            <a:ext cx="1944216" cy="294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3328098"/>
            <a:ext cx="755576" cy="158417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92280" y="4572014"/>
            <a:ext cx="1944216" cy="3665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endParaRPr lang="ru-RU" sz="1100" cap="all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1100" cap="all" dirty="0" smtClean="0">
                <a:solidFill>
                  <a:schemeClr val="accent2">
                    <a:lumMod val="50000"/>
                  </a:schemeClr>
                </a:solidFill>
              </a:rPr>
              <a:t>25 апреля 2019 года</a:t>
            </a:r>
            <a:endParaRPr lang="ru-RU" sz="1100" cap="all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Рисунок 9" descr="Логотип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0"/>
            <a:ext cx="453112" cy="78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956" y="69059"/>
            <a:ext cx="67738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/>
          <p:nvPr/>
        </p:nvPicPr>
        <p:blipFill>
          <a:blip r:embed="rId5"/>
          <a:srcRect l="13968" t="22976" r="12262" b="9176"/>
          <a:stretch>
            <a:fillRect/>
          </a:stretch>
        </p:blipFill>
        <p:spPr bwMode="auto">
          <a:xfrm>
            <a:off x="1000100" y="428610"/>
            <a:ext cx="7358113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761870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88424" y="3337972"/>
            <a:ext cx="755576" cy="158417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092280" y="4776816"/>
            <a:ext cx="1944216" cy="294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3328098"/>
            <a:ext cx="755576" cy="158417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92280" y="4572014"/>
            <a:ext cx="1944216" cy="3665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endParaRPr lang="ru-RU" sz="1100" cap="all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1100" cap="all" dirty="0" smtClean="0">
                <a:solidFill>
                  <a:schemeClr val="accent2">
                    <a:lumMod val="50000"/>
                  </a:schemeClr>
                </a:solidFill>
              </a:rPr>
              <a:t>25 апреля 2019 года</a:t>
            </a:r>
            <a:endParaRPr lang="ru-RU" sz="1100" cap="all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Рисунок 9" descr="Логотип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0"/>
            <a:ext cx="453112" cy="78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956" y="69059"/>
            <a:ext cx="67738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928662" y="642924"/>
            <a:ext cx="7215238" cy="391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8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Сводный каталог библиотек Рязанской области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68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8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База данных «Краеведение»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68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8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Портал «Рязанской краеведение»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68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8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Региональная электронная библиотека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68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8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Оцифровка книжных памятников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68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8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Региональный центр Президентской библиотеки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68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8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Ресурсный центр по поддержке добровольчества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680000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61870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88424" y="3337972"/>
            <a:ext cx="755576" cy="158417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092280" y="4776816"/>
            <a:ext cx="1944216" cy="294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3328098"/>
            <a:ext cx="755576" cy="158417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92280" y="4572014"/>
            <a:ext cx="1944216" cy="3665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endParaRPr lang="ru-RU" sz="1100" cap="all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1100" cap="all" dirty="0" smtClean="0">
                <a:solidFill>
                  <a:schemeClr val="accent2">
                    <a:lumMod val="50000"/>
                  </a:schemeClr>
                </a:solidFill>
              </a:rPr>
              <a:t>25 апреля 2019 года</a:t>
            </a:r>
            <a:endParaRPr lang="ru-RU" sz="1100" cap="all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Рисунок 9" descr="Логотип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0"/>
            <a:ext cx="453112" cy="78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956" y="69059"/>
            <a:ext cx="67738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857224" y="285734"/>
            <a:ext cx="735811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8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68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должен знать «Цифровой </a:t>
            </a:r>
            <a:r>
              <a:rPr kumimoji="0" lang="ru-RU" sz="1400" b="1" i="0" u="none" strike="noStrike" cap="none" normalizeH="0" dirty="0" err="1" smtClean="0">
                <a:ln>
                  <a:noFill/>
                </a:ln>
                <a:solidFill>
                  <a:srgbClr val="68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курстор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68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809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ведение непосредственного приема обращений граждан;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электронная коммуникация по обращениям граждан;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поиск и обработка информации, необходимой для проведения консультаций в соответствии с рабочим заданием;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визуальное и дистанционное размещение информации и проведение консультаций;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ведение базы данных граждан, обратившихся за консультацией;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объяснение и демонстрация алгоритма применения ИКТ;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информирование о наиболее типичных угрозах при работе в сети, с использованием средств коммуникации;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информирование об основных методах противодействия информационным угрозам;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проведение опросов и анкетирования по результатам мероприятий, направленных на развитие цифровой грамотности;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разработка программ информационно-просветительских мероприятий по развитию цифровой грамотности различных групп граждан и продвижению услуг консультирования;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проведение диагностики уровня цифровой грамотности обратившегося за консультацией гражданина;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анализ рынка цифровых продуктов и сервисов, цифровой грамотности населения и ресурсов их развития (информационных ресурсов, образовательных и просветительских программ);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внедрения современных методов, методик и форм консультирования по вопросам развития цифровой грамотности, распространение позитивного опыта консультирования; и др.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61870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88424" y="3337972"/>
            <a:ext cx="755576" cy="158417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357950" y="4500576"/>
            <a:ext cx="1928826" cy="570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400" cap="all" dirty="0" smtClean="0">
                <a:solidFill>
                  <a:schemeClr val="accent2">
                    <a:lumMod val="50000"/>
                  </a:schemeClr>
                </a:solidFill>
              </a:rPr>
              <a:t>25 апреля 2019 года</a:t>
            </a:r>
            <a:endParaRPr lang="ru-RU" sz="1400" cap="all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3328098"/>
            <a:ext cx="755576" cy="158417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Рисунок 9" descr="Логотип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0"/>
            <a:ext cx="453112" cy="78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956" y="69059"/>
            <a:ext cx="67738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500166" y="1285866"/>
            <a:ext cx="61436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9A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Спасибо за внимание!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9A0000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98536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Логотип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0"/>
            <a:ext cx="453112" cy="78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761870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88424" y="3337972"/>
            <a:ext cx="755576" cy="158417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092280" y="4776816"/>
            <a:ext cx="1944216" cy="294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3328098"/>
            <a:ext cx="755576" cy="158417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92280" y="4572014"/>
            <a:ext cx="1944216" cy="3665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endParaRPr lang="ru-RU" sz="1100" cap="all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1100" cap="all" dirty="0" smtClean="0">
                <a:solidFill>
                  <a:schemeClr val="accent2">
                    <a:lumMod val="50000"/>
                  </a:schemeClr>
                </a:solidFill>
              </a:rPr>
              <a:t>25 апреля 2019 года</a:t>
            </a:r>
            <a:endParaRPr lang="ru-RU" sz="1100" cap="all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Рисунок 9" descr="Логотип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0"/>
            <a:ext cx="453112" cy="78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956" y="69059"/>
            <a:ext cx="67738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/>
          <p:nvPr/>
        </p:nvPicPr>
        <p:blipFill>
          <a:blip r:embed="rId5"/>
          <a:srcRect l="12611" t="33917" r="12386" b="8753"/>
          <a:stretch>
            <a:fillRect/>
          </a:stretch>
        </p:blipFill>
        <p:spPr bwMode="auto">
          <a:xfrm>
            <a:off x="1071538" y="571486"/>
            <a:ext cx="728667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761870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88424" y="3337972"/>
            <a:ext cx="755576" cy="158417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092280" y="4776816"/>
            <a:ext cx="1944216" cy="294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3328098"/>
            <a:ext cx="755576" cy="158417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628" y="1142990"/>
            <a:ext cx="33575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ru-RU" dirty="0">
              <a:latin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99784" y="4572014"/>
            <a:ext cx="1944216" cy="3877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800" cap="all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Gungsuh" panose="02030600000101010101" pitchFamily="18" charset="-127"/>
              </a:rPr>
              <a:t>г. Рязань</a:t>
            </a:r>
            <a:endParaRPr lang="en-US" sz="800" cap="all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Gungsuh" panose="02030600000101010101" pitchFamily="18" charset="-127"/>
            </a:endParaRPr>
          </a:p>
          <a:p>
            <a:pPr algn="ctr">
              <a:lnSpc>
                <a:spcPct val="80000"/>
              </a:lnSpc>
            </a:pPr>
            <a:endParaRPr lang="ru-RU" sz="800" cap="all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Gungsuh" panose="02030600000101010101" pitchFamily="18" charset="-127"/>
            </a:endParaRPr>
          </a:p>
          <a:p>
            <a:pPr algn="ctr">
              <a:lnSpc>
                <a:spcPct val="80000"/>
              </a:lnSpc>
            </a:pPr>
            <a:r>
              <a:rPr lang="ru-RU" sz="800" cap="all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Gungsuh" panose="02030600000101010101" pitchFamily="18" charset="-127"/>
              </a:rPr>
              <a:t>25 апреля   2019   года</a:t>
            </a:r>
            <a:endParaRPr lang="ru-RU" sz="1100" cap="all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Рисунок 9" descr="Логотип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0"/>
            <a:ext cx="453112" cy="78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285852" y="714362"/>
            <a:ext cx="592935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Здравоохранение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Образование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Демография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80000"/>
                </a:solidFill>
                <a:effectLst/>
                <a:ea typeface="Calibri" pitchFamily="34" charset="0"/>
                <a:cs typeface="Times New Roman" pitchFamily="18" charset="0"/>
              </a:rPr>
              <a:t>Культура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680000"/>
              </a:solidFill>
              <a:effectLst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Качество и безопасность автодорог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Жилье и городская среда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Экология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Наука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Малый бизнес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Цифровая экономика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Производительность труда и занятость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Внешний экспорт и кооперация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Магистральная инфраструктура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57290" y="214296"/>
            <a:ext cx="70009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A0000"/>
                </a:solidFill>
              </a:rPr>
              <a:t>Национальные проекты Российской Федерации  </a:t>
            </a:r>
            <a:endParaRPr lang="ru-RU" sz="2400" b="1" dirty="0">
              <a:solidFill>
                <a:srgbClr val="9A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61870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88424" y="3337972"/>
            <a:ext cx="755576" cy="158417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092280" y="4776816"/>
            <a:ext cx="1944216" cy="294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3328098"/>
            <a:ext cx="755576" cy="158417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628" y="1142990"/>
            <a:ext cx="33575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ru-RU" dirty="0">
              <a:latin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92280" y="4572014"/>
            <a:ext cx="1944216" cy="3877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800" cap="all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Gungsuh" panose="02030600000101010101" pitchFamily="18" charset="-127"/>
              </a:rPr>
              <a:t>г. Рязань</a:t>
            </a:r>
          </a:p>
          <a:p>
            <a:pPr algn="ctr">
              <a:lnSpc>
                <a:spcPct val="80000"/>
              </a:lnSpc>
            </a:pPr>
            <a:endParaRPr lang="en-US" sz="800" cap="all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Gungsuh" panose="02030600000101010101" pitchFamily="18" charset="-127"/>
            </a:endParaRPr>
          </a:p>
          <a:p>
            <a:pPr algn="ctr">
              <a:lnSpc>
                <a:spcPct val="80000"/>
              </a:lnSpc>
            </a:pPr>
            <a:r>
              <a:rPr lang="ru-RU" sz="800" cap="all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Gungsuh" panose="02030600000101010101" pitchFamily="18" charset="-127"/>
              </a:rPr>
              <a:t>25 апреля    </a:t>
            </a:r>
            <a:r>
              <a:rPr lang="ru-RU" sz="800" cap="all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Gungsuh" panose="02030600000101010101" pitchFamily="18" charset="-127"/>
              </a:rPr>
              <a:t>2019   года</a:t>
            </a:r>
            <a:endParaRPr lang="ru-RU" sz="1100" cap="all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Рисунок 9" descr="Логотип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0"/>
            <a:ext cx="453112" cy="78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4"/>
          <a:srcRect l="21620" t="32262" r="17633" b="9340"/>
          <a:stretch>
            <a:fillRect/>
          </a:stretch>
        </p:blipFill>
        <p:spPr bwMode="auto">
          <a:xfrm>
            <a:off x="928662" y="285734"/>
            <a:ext cx="735811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761870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88424" y="3337972"/>
            <a:ext cx="755576" cy="158417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092280" y="4776816"/>
            <a:ext cx="1944216" cy="294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3328098"/>
            <a:ext cx="755576" cy="158417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92280" y="4572014"/>
            <a:ext cx="1944216" cy="3665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endParaRPr lang="ru-RU" sz="1100" cap="all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1100" cap="all" dirty="0" smtClean="0">
                <a:solidFill>
                  <a:schemeClr val="accent2">
                    <a:lumMod val="50000"/>
                  </a:schemeClr>
                </a:solidFill>
              </a:rPr>
              <a:t>25 апреля 2019 года</a:t>
            </a:r>
            <a:endParaRPr lang="ru-RU" sz="1100" cap="all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Рисунок 9" descr="Логотип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0"/>
            <a:ext cx="453112" cy="78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956" y="69059"/>
            <a:ext cx="67738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/>
          <p:nvPr/>
        </p:nvPicPr>
        <p:blipFill>
          <a:blip r:embed="rId5"/>
          <a:srcRect l="19539" t="20870" r="18876" b="24587"/>
          <a:stretch>
            <a:fillRect/>
          </a:stretch>
        </p:blipFill>
        <p:spPr bwMode="auto">
          <a:xfrm>
            <a:off x="785786" y="500048"/>
            <a:ext cx="742955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761870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88424" y="3337972"/>
            <a:ext cx="755576" cy="158417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092280" y="4776816"/>
            <a:ext cx="1944216" cy="294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3328098"/>
            <a:ext cx="755576" cy="158417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92280" y="4572014"/>
            <a:ext cx="1944216" cy="3665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endParaRPr lang="ru-RU" sz="1100" cap="all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1100" cap="all" dirty="0" smtClean="0">
                <a:solidFill>
                  <a:schemeClr val="accent2">
                    <a:lumMod val="50000"/>
                  </a:schemeClr>
                </a:solidFill>
              </a:rPr>
              <a:t>25 апреля 2019 года</a:t>
            </a:r>
            <a:endParaRPr lang="ru-RU" sz="1100" cap="all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Рисунок 9" descr="Логотип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0"/>
            <a:ext cx="453112" cy="78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956" y="69059"/>
            <a:ext cx="67738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9"/>
          <p:cNvPicPr>
            <a:picLocks noChangeAspect="1" noChangeArrowheads="1"/>
          </p:cNvPicPr>
          <p:nvPr/>
        </p:nvPicPr>
        <p:blipFill>
          <a:blip r:embed="rId5"/>
          <a:srcRect l="18889" t="21452" r="17680" b="14844"/>
          <a:stretch>
            <a:fillRect/>
          </a:stretch>
        </p:blipFill>
        <p:spPr bwMode="auto">
          <a:xfrm>
            <a:off x="785786" y="357172"/>
            <a:ext cx="742955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761870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88424" y="3337972"/>
            <a:ext cx="755576" cy="158417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092280" y="4776816"/>
            <a:ext cx="1944216" cy="294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3328098"/>
            <a:ext cx="755576" cy="158417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92280" y="4572014"/>
            <a:ext cx="1944216" cy="3665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endParaRPr lang="ru-RU" sz="1100" cap="all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1100" cap="all" dirty="0" smtClean="0">
                <a:solidFill>
                  <a:schemeClr val="accent2">
                    <a:lumMod val="50000"/>
                  </a:schemeClr>
                </a:solidFill>
              </a:rPr>
              <a:t>25 апреля 2019 года</a:t>
            </a:r>
            <a:endParaRPr lang="ru-RU" sz="1100" cap="all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Рисунок 9" descr="Логотип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0"/>
            <a:ext cx="453112" cy="78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956" y="69059"/>
            <a:ext cx="67738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Рисунок 11"/>
          <p:cNvPicPr>
            <a:picLocks noChangeAspect="1" noChangeArrowheads="1"/>
          </p:cNvPicPr>
          <p:nvPr/>
        </p:nvPicPr>
        <p:blipFill>
          <a:blip r:embed="rId5"/>
          <a:srcRect l="18314" t="16418" r="17928" b="19658"/>
          <a:stretch>
            <a:fillRect/>
          </a:stretch>
        </p:blipFill>
        <p:spPr bwMode="auto">
          <a:xfrm>
            <a:off x="857225" y="357172"/>
            <a:ext cx="735811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761870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88424" y="3337972"/>
            <a:ext cx="755576" cy="158417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092280" y="4776816"/>
            <a:ext cx="1944216" cy="294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3328098"/>
            <a:ext cx="755576" cy="158417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92280" y="4572014"/>
            <a:ext cx="1944216" cy="3665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endParaRPr lang="ru-RU" sz="1100" cap="all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1100" cap="all" dirty="0" smtClean="0">
                <a:solidFill>
                  <a:schemeClr val="accent2">
                    <a:lumMod val="50000"/>
                  </a:schemeClr>
                </a:solidFill>
              </a:rPr>
              <a:t>25 апреля 2019 года</a:t>
            </a:r>
            <a:endParaRPr lang="ru-RU" sz="1100" cap="all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Рисунок 9" descr="Логотип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0"/>
            <a:ext cx="453112" cy="78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956" y="69059"/>
            <a:ext cx="67738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/>
          <p:nvPr/>
        </p:nvPicPr>
        <p:blipFill>
          <a:blip r:embed="rId5"/>
          <a:srcRect l="16306" t="20577" r="17805" b="13750"/>
          <a:stretch>
            <a:fillRect/>
          </a:stretch>
        </p:blipFill>
        <p:spPr bwMode="auto">
          <a:xfrm>
            <a:off x="714348" y="571486"/>
            <a:ext cx="757242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761870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1713</TotalTime>
  <Words>326</Words>
  <Application>Microsoft Office PowerPoint</Application>
  <PresentationFormat>Экран (16:9)</PresentationFormat>
  <Paragraphs>81</Paragraphs>
  <Slides>14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Специальное оформление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Сороколетова Наталья Васильевна</dc:creator>
  <cp:lastModifiedBy>zam-razv</cp:lastModifiedBy>
  <cp:revision>479</cp:revision>
  <dcterms:created xsi:type="dcterms:W3CDTF">2016-06-08T12:19:01Z</dcterms:created>
  <dcterms:modified xsi:type="dcterms:W3CDTF">2019-04-25T06:14:17Z</dcterms:modified>
</cp:coreProperties>
</file>